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1705FC-346E-4496-BC3A-B84EC2498ABA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vi-VN"/>
        </a:p>
      </dgm:t>
    </dgm:pt>
    <dgm:pt modelId="{52C49A8A-EC85-4FBB-AEC8-58724AB43284}">
      <dgm:prSet phldrT="[Văn bản]"/>
      <dgm:spPr/>
      <dgm:t>
        <a:bodyPr/>
        <a:lstStyle/>
        <a:p>
          <a:r>
            <a:rPr lang="vi-VN" dirty="0"/>
            <a:t>Học tập</a:t>
          </a:r>
        </a:p>
      </dgm:t>
    </dgm:pt>
    <dgm:pt modelId="{92F45A91-FAC3-4829-85E1-5FF3C33488F5}" type="parTrans" cxnId="{9D00888A-BD2D-40D2-B950-53EAC003CAF9}">
      <dgm:prSet/>
      <dgm:spPr/>
      <dgm:t>
        <a:bodyPr/>
        <a:lstStyle/>
        <a:p>
          <a:endParaRPr lang="vi-VN"/>
        </a:p>
      </dgm:t>
    </dgm:pt>
    <dgm:pt modelId="{161CA2EE-AAAC-4ABC-BF88-C9E99725A07D}" type="sibTrans" cxnId="{9D00888A-BD2D-40D2-B950-53EAC003CAF9}">
      <dgm:prSet/>
      <dgm:spPr/>
      <dgm:t>
        <a:bodyPr/>
        <a:lstStyle/>
        <a:p>
          <a:endParaRPr lang="vi-VN"/>
        </a:p>
      </dgm:t>
    </dgm:pt>
    <dgm:pt modelId="{65CC19B7-F94D-4F50-A0C5-008525F64496}">
      <dgm:prSet phldrT="[Văn bản]"/>
      <dgm:spPr/>
      <dgm:t>
        <a:bodyPr/>
        <a:lstStyle/>
        <a:p>
          <a:r>
            <a:rPr lang="vi-VN" dirty="0"/>
            <a:t>Thực hành</a:t>
          </a:r>
        </a:p>
      </dgm:t>
    </dgm:pt>
    <dgm:pt modelId="{E14BC066-1350-42A3-81C4-1BCA4B19FE5E}" type="parTrans" cxnId="{92F05EC7-3000-4B76-8C0C-8468BE2EB987}">
      <dgm:prSet/>
      <dgm:spPr/>
      <dgm:t>
        <a:bodyPr/>
        <a:lstStyle/>
        <a:p>
          <a:endParaRPr lang="vi-VN"/>
        </a:p>
      </dgm:t>
    </dgm:pt>
    <dgm:pt modelId="{5591EB96-10E4-47E0-A694-A3C96F882E82}" type="sibTrans" cxnId="{92F05EC7-3000-4B76-8C0C-8468BE2EB987}">
      <dgm:prSet/>
      <dgm:spPr/>
      <dgm:t>
        <a:bodyPr/>
        <a:lstStyle/>
        <a:p>
          <a:endParaRPr lang="vi-VN"/>
        </a:p>
      </dgm:t>
    </dgm:pt>
    <dgm:pt modelId="{CC1C4016-3866-4070-8559-A3026FC53478}">
      <dgm:prSet phldrT="[Văn bản]"/>
      <dgm:spPr/>
      <dgm:t>
        <a:bodyPr/>
        <a:lstStyle/>
        <a:p>
          <a:r>
            <a:rPr lang="vi-VN" dirty="0"/>
            <a:t>Đánh giá</a:t>
          </a:r>
        </a:p>
      </dgm:t>
    </dgm:pt>
    <dgm:pt modelId="{D7C0C446-B01A-408A-B165-1C1FD7D41327}" type="parTrans" cxnId="{68FA06E0-EFB7-4D87-94D8-35C79813F042}">
      <dgm:prSet/>
      <dgm:spPr/>
      <dgm:t>
        <a:bodyPr/>
        <a:lstStyle/>
        <a:p>
          <a:endParaRPr lang="vi-VN"/>
        </a:p>
      </dgm:t>
    </dgm:pt>
    <dgm:pt modelId="{06186680-3B9B-4996-B158-D945E29C1972}" type="sibTrans" cxnId="{68FA06E0-EFB7-4D87-94D8-35C79813F042}">
      <dgm:prSet/>
      <dgm:spPr/>
      <dgm:t>
        <a:bodyPr/>
        <a:lstStyle/>
        <a:p>
          <a:endParaRPr lang="vi-VN"/>
        </a:p>
      </dgm:t>
    </dgm:pt>
    <dgm:pt modelId="{023637AD-C5A5-436E-A31E-0ADF4BA55DFD}">
      <dgm:prSet phldrT="[Văn bản]"/>
      <dgm:spPr/>
      <dgm:t>
        <a:bodyPr/>
        <a:lstStyle/>
        <a:p>
          <a:r>
            <a:rPr lang="vi-VN" dirty="0"/>
            <a:t>Phát triển</a:t>
          </a:r>
        </a:p>
      </dgm:t>
    </dgm:pt>
    <dgm:pt modelId="{445D381D-CFDB-4FC7-B8BF-0CF5B7A5C1B2}" type="parTrans" cxnId="{044A3C8F-CAA8-45C6-A9D9-62FB55E716D7}">
      <dgm:prSet/>
      <dgm:spPr/>
      <dgm:t>
        <a:bodyPr/>
        <a:lstStyle/>
        <a:p>
          <a:endParaRPr lang="vi-VN"/>
        </a:p>
      </dgm:t>
    </dgm:pt>
    <dgm:pt modelId="{B630B943-E03C-4DE6-BBA4-F2D3ED3DB98E}" type="sibTrans" cxnId="{044A3C8F-CAA8-45C6-A9D9-62FB55E716D7}">
      <dgm:prSet/>
      <dgm:spPr/>
      <dgm:t>
        <a:bodyPr/>
        <a:lstStyle/>
        <a:p>
          <a:endParaRPr lang="vi-VN"/>
        </a:p>
      </dgm:t>
    </dgm:pt>
    <dgm:pt modelId="{AC05B500-2AD9-44FB-8E35-EC08376DFE67}" type="pres">
      <dgm:prSet presAssocID="{5B1705FC-346E-4496-BC3A-B84EC2498ABA}" presName="Name0" presStyleCnt="0">
        <dgm:presLayoutVars>
          <dgm:dir/>
          <dgm:resizeHandles val="exact"/>
        </dgm:presLayoutVars>
      </dgm:prSet>
      <dgm:spPr/>
    </dgm:pt>
    <dgm:pt modelId="{A5013EF8-6FB6-4E28-8B12-B020D2E29630}" type="pres">
      <dgm:prSet presAssocID="{52C49A8A-EC85-4FBB-AEC8-58724AB43284}" presName="node" presStyleLbl="node1" presStyleIdx="0" presStyleCnt="4" custLinFactNeighborX="-47" custLinFactNeighborY="-457">
        <dgm:presLayoutVars>
          <dgm:bulletEnabled val="1"/>
        </dgm:presLayoutVars>
      </dgm:prSet>
      <dgm:spPr/>
    </dgm:pt>
    <dgm:pt modelId="{EAA57E75-BE0F-4A89-A09E-14376EDC6702}" type="pres">
      <dgm:prSet presAssocID="{161CA2EE-AAAC-4ABC-BF88-C9E99725A07D}" presName="sibTrans" presStyleLbl="sibTrans1D1" presStyleIdx="0" presStyleCnt="3"/>
      <dgm:spPr/>
    </dgm:pt>
    <dgm:pt modelId="{EF6BF7EE-BA2B-4E7B-96C5-D3BBCAA712E7}" type="pres">
      <dgm:prSet presAssocID="{161CA2EE-AAAC-4ABC-BF88-C9E99725A07D}" presName="connectorText" presStyleLbl="sibTrans1D1" presStyleIdx="0" presStyleCnt="3"/>
      <dgm:spPr/>
    </dgm:pt>
    <dgm:pt modelId="{B32E7307-4DF0-433D-85A0-D080987648BC}" type="pres">
      <dgm:prSet presAssocID="{65CC19B7-F94D-4F50-A0C5-008525F64496}" presName="node" presStyleLbl="node1" presStyleIdx="1" presStyleCnt="4">
        <dgm:presLayoutVars>
          <dgm:bulletEnabled val="1"/>
        </dgm:presLayoutVars>
      </dgm:prSet>
      <dgm:spPr/>
    </dgm:pt>
    <dgm:pt modelId="{367CE74C-AFF3-4412-9F83-F5722A175DB7}" type="pres">
      <dgm:prSet presAssocID="{5591EB96-10E4-47E0-A694-A3C96F882E82}" presName="sibTrans" presStyleLbl="sibTrans1D1" presStyleIdx="1" presStyleCnt="3"/>
      <dgm:spPr/>
    </dgm:pt>
    <dgm:pt modelId="{79B47DC3-C6C7-4914-8079-5C97FC0D5C5E}" type="pres">
      <dgm:prSet presAssocID="{5591EB96-10E4-47E0-A694-A3C96F882E82}" presName="connectorText" presStyleLbl="sibTrans1D1" presStyleIdx="1" presStyleCnt="3"/>
      <dgm:spPr/>
    </dgm:pt>
    <dgm:pt modelId="{793328F4-39D3-4A75-B68E-A1E2BB5FA2AF}" type="pres">
      <dgm:prSet presAssocID="{CC1C4016-3866-4070-8559-A3026FC53478}" presName="node" presStyleLbl="node1" presStyleIdx="2" presStyleCnt="4">
        <dgm:presLayoutVars>
          <dgm:bulletEnabled val="1"/>
        </dgm:presLayoutVars>
      </dgm:prSet>
      <dgm:spPr/>
    </dgm:pt>
    <dgm:pt modelId="{D877A210-5558-47E2-A1B3-54180FCEBFC5}" type="pres">
      <dgm:prSet presAssocID="{06186680-3B9B-4996-B158-D945E29C1972}" presName="sibTrans" presStyleLbl="sibTrans1D1" presStyleIdx="2" presStyleCnt="3"/>
      <dgm:spPr/>
    </dgm:pt>
    <dgm:pt modelId="{207B4084-A46E-4F3D-AE3F-6E702315C6A2}" type="pres">
      <dgm:prSet presAssocID="{06186680-3B9B-4996-B158-D945E29C1972}" presName="connectorText" presStyleLbl="sibTrans1D1" presStyleIdx="2" presStyleCnt="3"/>
      <dgm:spPr/>
    </dgm:pt>
    <dgm:pt modelId="{BB2166AE-10FC-4E49-8F7E-31D92FFB506F}" type="pres">
      <dgm:prSet presAssocID="{023637AD-C5A5-436E-A31E-0ADF4BA55DFD}" presName="node" presStyleLbl="node1" presStyleIdx="3" presStyleCnt="4">
        <dgm:presLayoutVars>
          <dgm:bulletEnabled val="1"/>
        </dgm:presLayoutVars>
      </dgm:prSet>
      <dgm:spPr/>
    </dgm:pt>
  </dgm:ptLst>
  <dgm:cxnLst>
    <dgm:cxn modelId="{A3EA6D02-CF91-4ADB-84AA-FB87D74F8A61}" type="presOf" srcId="{161CA2EE-AAAC-4ABC-BF88-C9E99725A07D}" destId="{EAA57E75-BE0F-4A89-A09E-14376EDC6702}" srcOrd="0" destOrd="0" presId="urn:microsoft.com/office/officeart/2005/8/layout/bProcess3"/>
    <dgm:cxn modelId="{00873C0B-7457-457C-9969-5ED3F961E1EE}" type="presOf" srcId="{023637AD-C5A5-436E-A31E-0ADF4BA55DFD}" destId="{BB2166AE-10FC-4E49-8F7E-31D92FFB506F}" srcOrd="0" destOrd="0" presId="urn:microsoft.com/office/officeart/2005/8/layout/bProcess3"/>
    <dgm:cxn modelId="{891C4A10-BA27-42B2-AEF5-CDE83A1D58B9}" type="presOf" srcId="{06186680-3B9B-4996-B158-D945E29C1972}" destId="{207B4084-A46E-4F3D-AE3F-6E702315C6A2}" srcOrd="1" destOrd="0" presId="urn:microsoft.com/office/officeart/2005/8/layout/bProcess3"/>
    <dgm:cxn modelId="{A4784A1C-F6DC-4277-BE85-52C2C086BA78}" type="presOf" srcId="{06186680-3B9B-4996-B158-D945E29C1972}" destId="{D877A210-5558-47E2-A1B3-54180FCEBFC5}" srcOrd="0" destOrd="0" presId="urn:microsoft.com/office/officeart/2005/8/layout/bProcess3"/>
    <dgm:cxn modelId="{1EE9C624-15FC-46C3-B2FA-6925779FE737}" type="presOf" srcId="{161CA2EE-AAAC-4ABC-BF88-C9E99725A07D}" destId="{EF6BF7EE-BA2B-4E7B-96C5-D3BBCAA712E7}" srcOrd="1" destOrd="0" presId="urn:microsoft.com/office/officeart/2005/8/layout/bProcess3"/>
    <dgm:cxn modelId="{01CCC041-C844-40C6-973C-0AB69CE2452F}" type="presOf" srcId="{5B1705FC-346E-4496-BC3A-B84EC2498ABA}" destId="{AC05B500-2AD9-44FB-8E35-EC08376DFE67}" srcOrd="0" destOrd="0" presId="urn:microsoft.com/office/officeart/2005/8/layout/bProcess3"/>
    <dgm:cxn modelId="{327A5E53-4530-4A05-8F34-D434D8C12C04}" type="presOf" srcId="{CC1C4016-3866-4070-8559-A3026FC53478}" destId="{793328F4-39D3-4A75-B68E-A1E2BB5FA2AF}" srcOrd="0" destOrd="0" presId="urn:microsoft.com/office/officeart/2005/8/layout/bProcess3"/>
    <dgm:cxn modelId="{236D3675-F241-4DE5-8825-8BF87C43FD24}" type="presOf" srcId="{65CC19B7-F94D-4F50-A0C5-008525F64496}" destId="{B32E7307-4DF0-433D-85A0-D080987648BC}" srcOrd="0" destOrd="0" presId="urn:microsoft.com/office/officeart/2005/8/layout/bProcess3"/>
    <dgm:cxn modelId="{9D00888A-BD2D-40D2-B950-53EAC003CAF9}" srcId="{5B1705FC-346E-4496-BC3A-B84EC2498ABA}" destId="{52C49A8A-EC85-4FBB-AEC8-58724AB43284}" srcOrd="0" destOrd="0" parTransId="{92F45A91-FAC3-4829-85E1-5FF3C33488F5}" sibTransId="{161CA2EE-AAAC-4ABC-BF88-C9E99725A07D}"/>
    <dgm:cxn modelId="{044A3C8F-CAA8-45C6-A9D9-62FB55E716D7}" srcId="{5B1705FC-346E-4496-BC3A-B84EC2498ABA}" destId="{023637AD-C5A5-436E-A31E-0ADF4BA55DFD}" srcOrd="3" destOrd="0" parTransId="{445D381D-CFDB-4FC7-B8BF-0CF5B7A5C1B2}" sibTransId="{B630B943-E03C-4DE6-BBA4-F2D3ED3DB98E}"/>
    <dgm:cxn modelId="{92F05EC7-3000-4B76-8C0C-8468BE2EB987}" srcId="{5B1705FC-346E-4496-BC3A-B84EC2498ABA}" destId="{65CC19B7-F94D-4F50-A0C5-008525F64496}" srcOrd="1" destOrd="0" parTransId="{E14BC066-1350-42A3-81C4-1BCA4B19FE5E}" sibTransId="{5591EB96-10E4-47E0-A694-A3C96F882E82}"/>
    <dgm:cxn modelId="{807E54C7-B36B-4330-8277-F88E0989875D}" type="presOf" srcId="{5591EB96-10E4-47E0-A694-A3C96F882E82}" destId="{79B47DC3-C6C7-4914-8079-5C97FC0D5C5E}" srcOrd="1" destOrd="0" presId="urn:microsoft.com/office/officeart/2005/8/layout/bProcess3"/>
    <dgm:cxn modelId="{034AF7CD-771F-4D4F-802F-CB495566C4B2}" type="presOf" srcId="{5591EB96-10E4-47E0-A694-A3C96F882E82}" destId="{367CE74C-AFF3-4412-9F83-F5722A175DB7}" srcOrd="0" destOrd="0" presId="urn:microsoft.com/office/officeart/2005/8/layout/bProcess3"/>
    <dgm:cxn modelId="{BCFABFDA-13A8-4BD2-AE39-E373ACD69586}" type="presOf" srcId="{52C49A8A-EC85-4FBB-AEC8-58724AB43284}" destId="{A5013EF8-6FB6-4E28-8B12-B020D2E29630}" srcOrd="0" destOrd="0" presId="urn:microsoft.com/office/officeart/2005/8/layout/bProcess3"/>
    <dgm:cxn modelId="{68FA06E0-EFB7-4D87-94D8-35C79813F042}" srcId="{5B1705FC-346E-4496-BC3A-B84EC2498ABA}" destId="{CC1C4016-3866-4070-8559-A3026FC53478}" srcOrd="2" destOrd="0" parTransId="{D7C0C446-B01A-408A-B165-1C1FD7D41327}" sibTransId="{06186680-3B9B-4996-B158-D945E29C1972}"/>
    <dgm:cxn modelId="{4B813568-E939-4646-A5B1-FA15177B5497}" type="presParOf" srcId="{AC05B500-2AD9-44FB-8E35-EC08376DFE67}" destId="{A5013EF8-6FB6-4E28-8B12-B020D2E29630}" srcOrd="0" destOrd="0" presId="urn:microsoft.com/office/officeart/2005/8/layout/bProcess3"/>
    <dgm:cxn modelId="{CD004E5D-7A52-4B7E-A23F-88DCB188543D}" type="presParOf" srcId="{AC05B500-2AD9-44FB-8E35-EC08376DFE67}" destId="{EAA57E75-BE0F-4A89-A09E-14376EDC6702}" srcOrd="1" destOrd="0" presId="urn:microsoft.com/office/officeart/2005/8/layout/bProcess3"/>
    <dgm:cxn modelId="{57EEB25F-5C3A-4663-9071-B59B3184E11F}" type="presParOf" srcId="{EAA57E75-BE0F-4A89-A09E-14376EDC6702}" destId="{EF6BF7EE-BA2B-4E7B-96C5-D3BBCAA712E7}" srcOrd="0" destOrd="0" presId="urn:microsoft.com/office/officeart/2005/8/layout/bProcess3"/>
    <dgm:cxn modelId="{CDFE276D-3A1E-4AE4-A8CB-39EEDED5CCCA}" type="presParOf" srcId="{AC05B500-2AD9-44FB-8E35-EC08376DFE67}" destId="{B32E7307-4DF0-433D-85A0-D080987648BC}" srcOrd="2" destOrd="0" presId="urn:microsoft.com/office/officeart/2005/8/layout/bProcess3"/>
    <dgm:cxn modelId="{C1BB589F-D4B3-47A7-AD47-16652BCB0C5E}" type="presParOf" srcId="{AC05B500-2AD9-44FB-8E35-EC08376DFE67}" destId="{367CE74C-AFF3-4412-9F83-F5722A175DB7}" srcOrd="3" destOrd="0" presId="urn:microsoft.com/office/officeart/2005/8/layout/bProcess3"/>
    <dgm:cxn modelId="{90A3C336-D2D7-41E1-A073-BB512C752ABC}" type="presParOf" srcId="{367CE74C-AFF3-4412-9F83-F5722A175DB7}" destId="{79B47DC3-C6C7-4914-8079-5C97FC0D5C5E}" srcOrd="0" destOrd="0" presId="urn:microsoft.com/office/officeart/2005/8/layout/bProcess3"/>
    <dgm:cxn modelId="{3DCA82B5-1BD4-4388-B107-43419E1E11ED}" type="presParOf" srcId="{AC05B500-2AD9-44FB-8E35-EC08376DFE67}" destId="{793328F4-39D3-4A75-B68E-A1E2BB5FA2AF}" srcOrd="4" destOrd="0" presId="urn:microsoft.com/office/officeart/2005/8/layout/bProcess3"/>
    <dgm:cxn modelId="{DCA6E430-E616-49C6-9625-3C8883033030}" type="presParOf" srcId="{AC05B500-2AD9-44FB-8E35-EC08376DFE67}" destId="{D877A210-5558-47E2-A1B3-54180FCEBFC5}" srcOrd="5" destOrd="0" presId="urn:microsoft.com/office/officeart/2005/8/layout/bProcess3"/>
    <dgm:cxn modelId="{2287E53C-A624-4296-8DA2-58E70CE72E8B}" type="presParOf" srcId="{D877A210-5558-47E2-A1B3-54180FCEBFC5}" destId="{207B4084-A46E-4F3D-AE3F-6E702315C6A2}" srcOrd="0" destOrd="0" presId="urn:microsoft.com/office/officeart/2005/8/layout/bProcess3"/>
    <dgm:cxn modelId="{4134B6ED-86CD-4BDE-9F37-5B38E32D7413}" type="presParOf" srcId="{AC05B500-2AD9-44FB-8E35-EC08376DFE67}" destId="{BB2166AE-10FC-4E49-8F7E-31D92FFB506F}" srcOrd="6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75-BE0F-4A89-A09E-14376EDC6702}">
      <dsp:nvSpPr>
        <dsp:cNvPr id="0" name=""/>
        <dsp:cNvSpPr/>
      </dsp:nvSpPr>
      <dsp:spPr>
        <a:xfrm>
          <a:off x="3641512" y="1141648"/>
          <a:ext cx="80906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1634" y="45720"/>
              </a:lnTo>
              <a:lnTo>
                <a:pt x="421634" y="55709"/>
              </a:lnTo>
              <a:lnTo>
                <a:pt x="809068" y="55709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vi-VN" sz="500" kern="1200"/>
        </a:p>
      </dsp:txBody>
      <dsp:txXfrm>
        <a:off x="4025053" y="1183179"/>
        <a:ext cx="41986" cy="8379"/>
      </dsp:txXfrm>
    </dsp:sp>
    <dsp:sp modelId="{A5013EF8-6FB6-4E28-8B12-B020D2E29630}">
      <dsp:nvSpPr>
        <dsp:cNvPr id="0" name=""/>
        <dsp:cNvSpPr/>
      </dsp:nvSpPr>
      <dsp:spPr>
        <a:xfrm>
          <a:off x="0" y="94375"/>
          <a:ext cx="3643312" cy="21859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936" tIns="376936" rIns="376936" bIns="376936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5300" kern="1200" dirty="0"/>
            <a:t>Học tập</a:t>
          </a:r>
        </a:p>
      </dsp:txBody>
      <dsp:txXfrm>
        <a:off x="0" y="94375"/>
        <a:ext cx="3643312" cy="2185987"/>
      </dsp:txXfrm>
    </dsp:sp>
    <dsp:sp modelId="{367CE74C-AFF3-4412-9F83-F5722A175DB7}">
      <dsp:nvSpPr>
        <dsp:cNvPr id="0" name=""/>
        <dsp:cNvSpPr/>
      </dsp:nvSpPr>
      <dsp:spPr>
        <a:xfrm>
          <a:off x="1823362" y="2288552"/>
          <a:ext cx="4481274" cy="807361"/>
        </a:xfrm>
        <a:custGeom>
          <a:avLst/>
          <a:gdLst/>
          <a:ahLst/>
          <a:cxnLst/>
          <a:rect l="0" t="0" r="0" b="0"/>
          <a:pathLst>
            <a:path>
              <a:moveTo>
                <a:pt x="4481274" y="0"/>
              </a:moveTo>
              <a:lnTo>
                <a:pt x="4481274" y="420780"/>
              </a:lnTo>
              <a:lnTo>
                <a:pt x="0" y="420780"/>
              </a:lnTo>
              <a:lnTo>
                <a:pt x="0" y="807361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vi-VN" sz="500" kern="1200"/>
        </a:p>
      </dsp:txBody>
      <dsp:txXfrm>
        <a:off x="3950026" y="2688043"/>
        <a:ext cx="227947" cy="8379"/>
      </dsp:txXfrm>
    </dsp:sp>
    <dsp:sp modelId="{B32E7307-4DF0-433D-85A0-D080987648BC}">
      <dsp:nvSpPr>
        <dsp:cNvPr id="0" name=""/>
        <dsp:cNvSpPr/>
      </dsp:nvSpPr>
      <dsp:spPr>
        <a:xfrm>
          <a:off x="4482980" y="104365"/>
          <a:ext cx="3643312" cy="21859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936" tIns="376936" rIns="376936" bIns="376936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5300" kern="1200" dirty="0"/>
            <a:t>Thực hành</a:t>
          </a:r>
        </a:p>
      </dsp:txBody>
      <dsp:txXfrm>
        <a:off x="4482980" y="104365"/>
        <a:ext cx="3643312" cy="2185987"/>
      </dsp:txXfrm>
    </dsp:sp>
    <dsp:sp modelId="{D877A210-5558-47E2-A1B3-54180FCEBFC5}">
      <dsp:nvSpPr>
        <dsp:cNvPr id="0" name=""/>
        <dsp:cNvSpPr/>
      </dsp:nvSpPr>
      <dsp:spPr>
        <a:xfrm>
          <a:off x="3643219" y="4175588"/>
          <a:ext cx="80736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07361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vi-VN" sz="500" kern="1200"/>
        </a:p>
      </dsp:txBody>
      <dsp:txXfrm>
        <a:off x="4025950" y="4217118"/>
        <a:ext cx="41898" cy="8379"/>
      </dsp:txXfrm>
    </dsp:sp>
    <dsp:sp modelId="{793328F4-39D3-4A75-B68E-A1E2BB5FA2AF}">
      <dsp:nvSpPr>
        <dsp:cNvPr id="0" name=""/>
        <dsp:cNvSpPr/>
      </dsp:nvSpPr>
      <dsp:spPr>
        <a:xfrm>
          <a:off x="1706" y="3128314"/>
          <a:ext cx="3643312" cy="21859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936" tIns="376936" rIns="376936" bIns="376936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5300" kern="1200" dirty="0"/>
            <a:t>Đánh giá</a:t>
          </a:r>
        </a:p>
      </dsp:txBody>
      <dsp:txXfrm>
        <a:off x="1706" y="3128314"/>
        <a:ext cx="3643312" cy="2185987"/>
      </dsp:txXfrm>
    </dsp:sp>
    <dsp:sp modelId="{BB2166AE-10FC-4E49-8F7E-31D92FFB506F}">
      <dsp:nvSpPr>
        <dsp:cNvPr id="0" name=""/>
        <dsp:cNvSpPr/>
      </dsp:nvSpPr>
      <dsp:spPr>
        <a:xfrm>
          <a:off x="4482980" y="3128314"/>
          <a:ext cx="3643312" cy="21859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936" tIns="376936" rIns="376936" bIns="376936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5300" kern="1200" dirty="0"/>
            <a:t>Phát triển</a:t>
          </a:r>
        </a:p>
      </dsp:txBody>
      <dsp:txXfrm>
        <a:off x="4482980" y="3128314"/>
        <a:ext cx="3643312" cy="21859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39C7257-5DD4-0CB5-AC31-6CFB162D7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92862E0A-9749-D2E7-A028-495A280B3D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4B61E914-1C63-6CA0-3512-1FADC4DBC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E669CC92-DF4F-F375-801F-D77A53778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9960BA13-E461-1D98-1F05-6B1687099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698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333AB30-B0CB-BEBA-2BFF-25D3FC1C1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8873165F-7C0D-E8B3-0E64-956933799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160092F9-3D1A-F287-036B-232059D6E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EE500954-B5DD-9733-E3D9-A70E50A5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13537E36-5FAC-EBA0-820D-1C744E17D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11041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B5516E6D-FC4F-C0A0-8FCF-6F2B30CC99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1387C21F-EE02-B6DE-178C-F63846B13F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CF312C26-D5ED-8950-EF9C-1A0453CC7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E3AC4005-E58C-5806-DB3B-D10B81091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7B942069-A0C8-072F-106E-8454AC7A9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0098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7987DFB-2F9C-4936-180F-5A94E444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3370C3BD-B532-0EEB-CFB7-E1BF39334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CEE901D3-CAC9-11C3-48AD-F0813CD4D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C8C18753-7332-0E64-4236-2EAD72F00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F4AB4A27-E531-FE06-D00A-F55ED96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50544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3F4C63B-064F-F137-4EA3-BF483A3D9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450DC616-4511-4C17-89C6-753A0C006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C25E72BC-59E1-FAE3-FE7A-9F4E8EE4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55CAB924-8F14-DF40-BCF8-4A5BDDD10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FDA315FB-A5E2-2343-32CB-81AE07577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6793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EF7A5CE-CB1A-9310-90FB-719ECDA22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F4188281-D5EE-D142-6547-5AD8B34433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C75A032B-3401-CAF3-7F85-969877DF6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54049055-688A-3A88-56C1-0C7CFB927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0A364BE4-8EDC-54E4-514D-71CEE6869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7046FBE1-4A49-85BE-CED1-B26CC6FB0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76854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9001470-BAB8-ACF4-5C90-64EDF8C8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9BF3C66-5D9E-541B-5B5F-B6FEF5D5D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55F3A33E-3AC5-B45F-D52F-2FF1D444B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AF242E79-485A-BEE4-EAAE-23220F373F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A3E48270-7E94-D821-D041-A603BCC04C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D21E66C4-68C6-8DF5-DC93-371D576E9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8D31409A-627B-6506-57AE-E28753187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06AA12B6-B8D7-B578-FD45-A4914A11F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85928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212A9AD-1045-A2DA-45CB-40E3AFB82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C4C38E87-DDEE-6D94-557B-1D323A278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2D5A269A-F5D8-7A50-2182-1877721D3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E67136EB-526D-6FD9-B5F9-F9958239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51057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B632C6C9-117C-F44A-C4F3-7A46C26E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8F3626FA-9093-5E58-6DBF-B9A963440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A712498B-5731-2464-B976-41E5FD964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95488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598712B-57AC-DB94-B448-BE8D45BCD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A8F8422-8617-0419-EBE1-F29E1F9F1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146D6E15-D674-7612-957B-E8A62A967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C8A92167-413B-C211-8BFA-C8EC0D607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21413128-379C-EB4B-9FE7-B85139B1E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E49E8A03-A684-9355-CF77-306A78C2B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34162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A65AF9C-FB80-8249-E9A5-F0CA1E1D2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AF07FB01-2726-B123-9BE0-9E1BC552F0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9B6B345C-5174-B212-3DE5-97F7B2B40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0D9ABF1C-A946-B2E4-4135-66A7C22B1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EA85237B-E0A2-C54E-92DF-B206073A2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522E008C-3D30-676E-65EC-765A1252F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95865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05AA6BCD-E891-98A9-479F-6F7FE4C06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63B0107E-49E2-DA94-588A-52145E02A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0096331D-6BF4-75DD-5F62-656523C4F5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1717FD-23E2-43A7-8D18-02092B7438D3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0DCCF173-A9AF-78CD-8F61-B640B0F241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77D6F91-EF6B-355A-8274-566470638C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28C4CF-DA20-4891-AFFC-3CFD61252C7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1594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pxhere.com/ko/photo/1173862" TargetMode="External"/><Relationship Id="rId13" Type="http://schemas.openxmlformats.org/officeDocument/2006/relationships/hyperlink" Target="https://creativecommons.org/licenses/by/3.0/" TargetMode="External"/><Relationship Id="rId3" Type="http://schemas.openxmlformats.org/officeDocument/2006/relationships/diagramLayout" Target="../diagrams/layout1.xml"/><Relationship Id="rId7" Type="http://schemas.openxmlformats.org/officeDocument/2006/relationships/image" Target="../media/image1.jpeg"/><Relationship Id="rId12" Type="http://schemas.openxmlformats.org/officeDocument/2006/relationships/hyperlink" Target="https://foto.wuestenigel.com/wecker-und-ein-klemmbrett-mit-dem-handgeschriebenen-text-quot-time-to-work-zeit-zu-arbeiten-quot-vor-gelbem-hintergrund/" TargetMode="External"/><Relationship Id="rId2" Type="http://schemas.openxmlformats.org/officeDocument/2006/relationships/diagramData" Target="../diagrams/data1.xml"/><Relationship Id="rId16" Type="http://schemas.openxmlformats.org/officeDocument/2006/relationships/hyperlink" Target="https://creativecommons.org/licenses/by-sa/3.0/" TargetMode="Externa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image" Target="../media/image3.jpeg"/><Relationship Id="rId5" Type="http://schemas.openxmlformats.org/officeDocument/2006/relationships/diagramColors" Target="../diagrams/colors1.xml"/><Relationship Id="rId15" Type="http://schemas.openxmlformats.org/officeDocument/2006/relationships/hyperlink" Target="https://www.picserver.org/photo/5928/Develop.html" TargetMode="External"/><Relationship Id="rId10" Type="http://schemas.openxmlformats.org/officeDocument/2006/relationships/hyperlink" Target="https://pxhere.com/ko/photo/686683" TargetMode="Externa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.jpeg"/><Relationship Id="rId1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18EE0BE-022E-8474-9F33-B3E35A1819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D9DBCDC9-42BD-4692-3BB1-1B8BC96851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/>
          </a:p>
        </p:txBody>
      </p:sp>
      <p:graphicFrame>
        <p:nvGraphicFramePr>
          <p:cNvPr id="5" name="Sơ đồ 4">
            <a:extLst>
              <a:ext uri="{FF2B5EF4-FFF2-40B4-BE49-F238E27FC236}">
                <a16:creationId xmlns:a16="http://schemas.microsoft.com/office/drawing/2014/main" id="{FFCFF0B7-5B4C-D146-2D02-2CCA414D81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627281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Hình ảnh 6" descr="Ảnh có chứa văn bản, văn phòng phẩm, bút máy, sách&#10;&#10;Nội dung do AI tạo ra có thể không chính xác.">
            <a:extLst>
              <a:ext uri="{FF2B5EF4-FFF2-40B4-BE49-F238E27FC236}">
                <a16:creationId xmlns:a16="http://schemas.microsoft.com/office/drawing/2014/main" id="{0E20E184-3D91-7C72-DFB8-98F0C9D4CA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032000" y="2184401"/>
            <a:ext cx="1223433" cy="815622"/>
          </a:xfrm>
          <a:prstGeom prst="rect">
            <a:avLst/>
          </a:prstGeom>
        </p:spPr>
      </p:pic>
      <p:pic>
        <p:nvPicPr>
          <p:cNvPr id="9" name="Hình ảnh 8" descr="Ảnh có chứa dây cáp, công cụ, Ống co nhiệt, Dây điện&#10;&#10;Nội dung do AI tạo ra có thể không chính xác.">
            <a:extLst>
              <a:ext uri="{FF2B5EF4-FFF2-40B4-BE49-F238E27FC236}">
                <a16:creationId xmlns:a16="http://schemas.microsoft.com/office/drawing/2014/main" id="{87882B53-5132-335E-A82D-E11B0DC67CA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080500" y="2280356"/>
            <a:ext cx="1079500" cy="719667"/>
          </a:xfrm>
          <a:prstGeom prst="rect">
            <a:avLst/>
          </a:prstGeom>
        </p:spPr>
      </p:pic>
      <p:pic>
        <p:nvPicPr>
          <p:cNvPr id="11" name="Hình ảnh 10" descr="Ảnh có chứa văn bản, đồng hồ, Đồng hồ treo tường, đồng hồ báo thức&#10;&#10;Nội dung do AI tạo ra có thể không chính xác.">
            <a:extLst>
              <a:ext uri="{FF2B5EF4-FFF2-40B4-BE49-F238E27FC236}">
                <a16:creationId xmlns:a16="http://schemas.microsoft.com/office/drawing/2014/main" id="{8D8FAD10-E769-73A6-358C-A402D725FE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2032000" y="3832094"/>
            <a:ext cx="1151467" cy="739907"/>
          </a:xfrm>
          <a:prstGeom prst="rect">
            <a:avLst/>
          </a:prstGeom>
        </p:spPr>
      </p:pic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9C5BB840-750F-B709-F285-24F04E6463FE}"/>
              </a:ext>
            </a:extLst>
          </p:cNvPr>
          <p:cNvSpPr txBox="1"/>
          <p:nvPr/>
        </p:nvSpPr>
        <p:spPr>
          <a:xfrm>
            <a:off x="2032001" y="5555691"/>
            <a:ext cx="180525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900">
                <a:hlinkClick r:id="rId12" tooltip="https://foto.wuestenigel.com/wecker-und-ein-klemmbrett-mit-dem-handgeschriebenen-text-quot-time-to-work-zeit-zu-arbeiten-quot-vor-gelbem-hintergrund/"/>
              </a:rPr>
              <a:t>Ảnh Này</a:t>
            </a:r>
            <a:r>
              <a:rPr lang="vi-VN" sz="900"/>
              <a:t> của Tác giả Không xác định được cấp phép theo </a:t>
            </a:r>
            <a:r>
              <a:rPr lang="vi-VN" sz="900">
                <a:hlinkClick r:id="rId13" tooltip="https://creativecommons.org/licenses/by/3.0/"/>
              </a:rPr>
              <a:t>CC BY</a:t>
            </a:r>
            <a:endParaRPr lang="vi-VN" sz="900"/>
          </a:p>
        </p:txBody>
      </p:sp>
      <p:pic>
        <p:nvPicPr>
          <p:cNvPr id="14" name="Hình ảnh 13" descr="Ảnh có chứa chữ viết tay, văn bản, văn phòng phẩm, bút máy&#10;&#10;Nội dung do AI tạo ra có thể không chính xác.">
            <a:extLst>
              <a:ext uri="{FF2B5EF4-FFF2-40B4-BE49-F238E27FC236}">
                <a16:creationId xmlns:a16="http://schemas.microsoft.com/office/drawing/2014/main" id="{C3221B8E-6E2E-38DE-43A5-BFCE3BD163C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9065449" y="3866081"/>
            <a:ext cx="1094551" cy="719667"/>
          </a:xfrm>
          <a:prstGeom prst="rect">
            <a:avLst/>
          </a:prstGeom>
        </p:spPr>
      </p:pic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FA0EEAB7-00BA-4C98-B025-59FD276B5AFA}"/>
              </a:ext>
            </a:extLst>
          </p:cNvPr>
          <p:cNvSpPr txBox="1"/>
          <p:nvPr/>
        </p:nvSpPr>
        <p:spPr>
          <a:xfrm>
            <a:off x="9065449" y="4770861"/>
            <a:ext cx="106654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900">
                <a:hlinkClick r:id="rId15" tooltip="https://www.picserver.org/photo/5928/Develop.html"/>
              </a:rPr>
              <a:t>Ảnh Này</a:t>
            </a:r>
            <a:r>
              <a:rPr lang="vi-VN" sz="900"/>
              <a:t> của Tác giả Không xác định được cấp phép theo </a:t>
            </a:r>
            <a:r>
              <a:rPr lang="vi-VN" sz="900">
                <a:hlinkClick r:id="rId16" tooltip="https://creativecommons.org/licenses/by-sa/3.0/"/>
              </a:rPr>
              <a:t>CC BY-SA</a:t>
            </a:r>
            <a:endParaRPr lang="vi-VN" sz="900"/>
          </a:p>
        </p:txBody>
      </p:sp>
    </p:spTree>
    <p:extLst>
      <p:ext uri="{BB962C8B-B14F-4D97-AF65-F5344CB8AC3E}">
        <p14:creationId xmlns:p14="http://schemas.microsoft.com/office/powerpoint/2010/main" val="1708939339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36</Words>
  <Application>Microsoft Office PowerPoint</Application>
  <PresentationFormat>Màn hình rộng</PresentationFormat>
  <Paragraphs>6</Paragraphs>
  <Slides>1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2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</vt:i4>
      </vt:variant>
    </vt:vector>
  </HeadingPairs>
  <TitlesOfParts>
    <vt:vector size="4" baseType="lpstr">
      <vt:lpstr>Arial</vt:lpstr>
      <vt:lpstr>Times New Roman</vt:lpstr>
      <vt:lpstr>Chủ đề Office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Phúc Lăng</dc:creator>
  <cp:lastModifiedBy>Phúc Lăng</cp:lastModifiedBy>
  <cp:revision>1</cp:revision>
  <dcterms:created xsi:type="dcterms:W3CDTF">2025-09-30T08:10:46Z</dcterms:created>
  <dcterms:modified xsi:type="dcterms:W3CDTF">2025-09-30T08:21:03Z</dcterms:modified>
</cp:coreProperties>
</file>

<file path=docProps/thumbnail.jpeg>
</file>